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–Christian Bauer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„Zitat hier eingeben.“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mailto:oehl@rlc-deutschland.de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269999" y="681682"/>
            <a:ext cx="10464801" cy="5215236"/>
          </a:xfrm>
          <a:prstGeom prst="rect">
            <a:avLst/>
          </a:prstGeom>
        </p:spPr>
        <p:txBody>
          <a:bodyPr anchor="ctr"/>
          <a:lstStyle/>
          <a:p>
            <a:pPr defTabSz="457200">
              <a:defRPr cap="small" sz="6200">
                <a:latin typeface="Arial"/>
                <a:ea typeface="Arial"/>
                <a:cs typeface="Arial"/>
                <a:sym typeface="Arial"/>
              </a:defRPr>
            </a:pPr>
            <a:r>
              <a:t>Building bridges. </a:t>
            </a:r>
          </a:p>
          <a:p>
            <a:pPr defTabSz="457200">
              <a:defRPr cap="small" sz="6200">
                <a:latin typeface="Arial"/>
                <a:ea typeface="Arial"/>
                <a:cs typeface="Arial"/>
                <a:sym typeface="Arial"/>
              </a:defRPr>
            </a:pPr>
          </a:p>
          <a:p>
            <a:pPr defTabSz="457200">
              <a:defRPr cap="small" sz="6200">
                <a:latin typeface="Arial"/>
                <a:ea typeface="Arial"/>
                <a:cs typeface="Arial"/>
                <a:sym typeface="Arial"/>
              </a:defRPr>
            </a:pPr>
            <a:r>
              <a:t>Presenting the Refugee Law Clinics in Germany</a:t>
            </a:r>
          </a:p>
        </p:txBody>
      </p:sp>
      <p:pic>
        <p:nvPicPr>
          <p:cNvPr id="120" name="RefugeeLawClinics_Logo_RGB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6968" y="6532279"/>
            <a:ext cx="5747366" cy="2525948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1724829" y="7198353"/>
            <a:ext cx="349300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Maximilian Oehl</a:t>
            </a:r>
          </a:p>
          <a:p>
            <a:pPr/>
            <a:r>
              <a:t>Chairman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RefugeeLawClinics_Logo_RGB (2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2983"/>
            <a:ext cx="13004801" cy="5715566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487976" y="5935133"/>
            <a:ext cx="3883915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pPr/>
            <a:r>
              <a:t>Thank you!</a:t>
            </a:r>
          </a:p>
        </p:txBody>
      </p:sp>
      <p:sp>
        <p:nvSpPr>
          <p:cNvPr id="149" name="Shape 149"/>
          <p:cNvSpPr/>
          <p:nvPr/>
        </p:nvSpPr>
        <p:spPr>
          <a:xfrm>
            <a:off x="6923574" y="6923613"/>
            <a:ext cx="5235275" cy="647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Follow us: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@LawClinics</a:t>
            </a:r>
            <a:r>
              <a:t> </a:t>
            </a:r>
          </a:p>
        </p:txBody>
      </p:sp>
      <p:pic>
        <p:nvPicPr>
          <p:cNvPr id="150" name="Twitter_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32847" y="7717423"/>
            <a:ext cx="1157482" cy="939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facebook_logos_PNG1975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59333" y="7635015"/>
            <a:ext cx="1471758" cy="110381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/>
        </p:nvSpPr>
        <p:spPr>
          <a:xfrm>
            <a:off x="597331" y="8142816"/>
            <a:ext cx="520613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5" invalidUrl="" action="" tgtFrame="" tooltip="" history="1" highlightClick="0" endSnd="0"/>
              </a:defRPr>
            </a:lvl1pPr>
          </a:lstStyle>
          <a:p>
            <a:pPr>
              <a:defRPr u="none"/>
            </a:pPr>
            <a:r>
              <a:rPr u="sng">
                <a:hlinkClick r:id="rId5" invalidUrl="" action="" tgtFrame="" tooltip="" history="1" highlightClick="0" endSnd="0"/>
              </a:rPr>
              <a:t>oehl@rlc-deutschland.de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LOgo_RLC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599" y="0"/>
            <a:ext cx="9753601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Colage_RLC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05521" y="1636145"/>
            <a:ext cx="15415842" cy="3555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rlc_hannover_beratu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73877"/>
            <a:ext cx="13004800" cy="6805846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7940329" y="8356599"/>
            <a:ext cx="4270008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"/>
            </a:lvl1pPr>
          </a:lstStyle>
          <a:p>
            <a:pPr/>
            <a:r>
              <a:t>(c) Refugee Law Clinic Hanover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RefugeeLawClinics_Logo_RGB (2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2019017"/>
            <a:ext cx="13004801" cy="5715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Deutschlandkarte_RLC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78715" y="-9539"/>
            <a:ext cx="7147572" cy="9772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title"/>
          </p:nvPr>
        </p:nvSpPr>
        <p:spPr>
          <a:xfrm>
            <a:off x="7078133" y="533400"/>
            <a:ext cx="5624976" cy="1543183"/>
          </a:xfrm>
          <a:prstGeom prst="rect">
            <a:avLst/>
          </a:prstGeom>
        </p:spPr>
        <p:txBody>
          <a:bodyPr/>
          <a:lstStyle>
            <a:lvl1pPr>
              <a:defRPr sz="6500"/>
            </a:lvl1pPr>
          </a:lstStyle>
          <a:p>
            <a:pPr/>
            <a:r>
              <a:t>Our partners</a:t>
            </a:r>
          </a:p>
        </p:txBody>
      </p:sp>
      <p:pic>
        <p:nvPicPr>
          <p:cNvPr id="136" name="rbs_logo_rg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2678" y="7078519"/>
            <a:ext cx="9639444" cy="1003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Hochauflösende Version BfMFI_2017_DTP_CMYK_d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3573" y="2541058"/>
            <a:ext cx="7868818" cy="3367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8933" y="1606481"/>
            <a:ext cx="9348752" cy="6540638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Shape 140"/>
          <p:cNvSpPr/>
          <p:nvPr/>
        </p:nvSpPr>
        <p:spPr>
          <a:xfrm>
            <a:off x="3124582" y="8331200"/>
            <a:ext cx="934875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Study by Jan-Niklas Sievers. To be published in late 2017.</a:t>
            </a:r>
          </a:p>
        </p:txBody>
      </p:sp>
      <p:sp>
        <p:nvSpPr>
          <p:cNvPr id="141" name="Shape 141"/>
          <p:cNvSpPr/>
          <p:nvPr/>
        </p:nvSpPr>
        <p:spPr>
          <a:xfrm>
            <a:off x="400587" y="383116"/>
            <a:ext cx="349989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Our motivation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7368" y="1368902"/>
            <a:ext cx="10042561" cy="7015796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3124582" y="8331200"/>
            <a:ext cx="9348752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Study by Jan-Niklas Sievers. To be published in late 2017.</a:t>
            </a:r>
          </a:p>
        </p:txBody>
      </p:sp>
      <p:sp>
        <p:nvSpPr>
          <p:cNvPr id="145" name="Shape 145"/>
          <p:cNvSpPr/>
          <p:nvPr/>
        </p:nvSpPr>
        <p:spPr>
          <a:xfrm>
            <a:off x="376787" y="670983"/>
            <a:ext cx="486829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Most important skills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